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1" r:id="rId5"/>
    <p:sldMasterId id="2147483673" r:id="rId6"/>
  </p:sldMasterIdLst>
  <p:notesMasterIdLst>
    <p:notesMasterId r:id="rId13"/>
  </p:notesMasterIdLst>
  <p:handoutMasterIdLst>
    <p:handoutMasterId r:id="rId14"/>
  </p:handoutMasterIdLst>
  <p:sldIdLst>
    <p:sldId id="296" r:id="rId7"/>
    <p:sldId id="288" r:id="rId8"/>
    <p:sldId id="289" r:id="rId9"/>
    <p:sldId id="311" r:id="rId10"/>
    <p:sldId id="314" r:id="rId11"/>
    <p:sldId id="29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BC5572-B374-A52F-D600-817A49BC5775}" name="Rodrigo Herrera" initials="RH" userId="f556c9f2808012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164"/>
    <a:srgbClr val="ED145B"/>
    <a:srgbClr val="91A3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D2332-2075-4ECA-9D66-8A2BBE74B450}" v="126" dt="2023-02-19T17:46:46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91"/>
    <p:restoredTop sz="94706"/>
  </p:normalViewPr>
  <p:slideViewPr>
    <p:cSldViewPr snapToGrid="0">
      <p:cViewPr varScale="1">
        <p:scale>
          <a:sx n="387" d="100"/>
          <a:sy n="387" d="100"/>
        </p:scale>
        <p:origin x="1808" y="184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8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20/03/2023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figma.com/proto/qUVFbvQ5pQ9GHWly1ktJuO/App-Exercicio?node-id=0%3A1&amp;scaling=min-zoom&amp;page-id=0%3A1&amp;starting-point-node-id=1%3A1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B7A376C-95AF-43F4-B450-0B1A13F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17" y="-510006"/>
            <a:ext cx="5847647" cy="46524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8308687-AD83-4F2B-A2CE-C510B69BFEF1}"/>
              </a:ext>
            </a:extLst>
          </p:cNvPr>
          <p:cNvSpPr txBox="1">
            <a:spLocks/>
          </p:cNvSpPr>
          <p:nvPr/>
        </p:nvSpPr>
        <p:spPr>
          <a:xfrm>
            <a:off x="343450" y="543378"/>
            <a:ext cx="2265132" cy="50340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2TDSOS-2022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1EFF7DBE-7E5E-4240-AFB1-67B13396C666}"/>
              </a:ext>
            </a:extLst>
          </p:cNvPr>
          <p:cNvSpPr txBox="1"/>
          <p:nvPr/>
        </p:nvSpPr>
        <p:spPr>
          <a:xfrm>
            <a:off x="301171" y="1142199"/>
            <a:ext cx="45132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Cap 1 - O mundo das pequenas telas - Desenvolvendo um APP</a:t>
            </a:r>
            <a:endParaRPr lang="pt-BR" sz="1800" dirty="0">
              <a:solidFill>
                <a:srgbClr val="FFFF00"/>
              </a:solidFill>
              <a:latin typeface="Calibri"/>
              <a:cs typeface="Gotham HTF Bold"/>
            </a:endParaRPr>
          </a:p>
        </p:txBody>
      </p:sp>
      <p:pic>
        <p:nvPicPr>
          <p:cNvPr id="6" name="Picture 613">
            <a:extLst>
              <a:ext uri="{FF2B5EF4-FFF2-40B4-BE49-F238E27FC236}">
                <a16:creationId xmlns:a16="http://schemas.microsoft.com/office/drawing/2014/main" id="{445973ED-42BB-4063-B126-672FFCCA87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09604" y="4587640"/>
            <a:ext cx="1286627" cy="247194"/>
          </a:xfrm>
          <a:prstGeom prst="rect">
            <a:avLst/>
          </a:prstGeom>
        </p:spPr>
      </p:pic>
      <p:sp>
        <p:nvSpPr>
          <p:cNvPr id="2" name="TextBox 59">
            <a:extLst>
              <a:ext uri="{FF2B5EF4-FFF2-40B4-BE49-F238E27FC236}">
                <a16:creationId xmlns:a16="http://schemas.microsoft.com/office/drawing/2014/main" id="{ACC3EE49-E789-4EEB-C29A-C9055EBCCCF2}"/>
              </a:ext>
            </a:extLst>
          </p:cNvPr>
          <p:cNvSpPr txBox="1"/>
          <p:nvPr/>
        </p:nvSpPr>
        <p:spPr>
          <a:xfrm>
            <a:off x="702840" y="1909985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Elio Gonçalves de Lima</a:t>
            </a: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RM92270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03E88F-927D-E0A5-18E2-382F046CCF09}"/>
              </a:ext>
            </a:extLst>
          </p:cNvPr>
          <p:cNvSpPr txBox="1"/>
          <p:nvPr/>
        </p:nvSpPr>
        <p:spPr>
          <a:xfrm>
            <a:off x="702840" y="2445516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Andrei Vedovato</a:t>
            </a: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RM92217</a:t>
            </a:r>
          </a:p>
        </p:txBody>
      </p:sp>
      <p:sp>
        <p:nvSpPr>
          <p:cNvPr id="11" name="TextBox 59">
            <a:extLst>
              <a:ext uri="{FF2B5EF4-FFF2-40B4-BE49-F238E27FC236}">
                <a16:creationId xmlns:a16="http://schemas.microsoft.com/office/drawing/2014/main" id="{2D6B3FDC-2DCC-3B6A-B6FA-8774E91CE0D3}"/>
              </a:ext>
            </a:extLst>
          </p:cNvPr>
          <p:cNvSpPr txBox="1"/>
          <p:nvPr/>
        </p:nvSpPr>
        <p:spPr>
          <a:xfrm>
            <a:off x="702840" y="2981047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Rafaela Rosso </a:t>
            </a:r>
            <a:r>
              <a:rPr lang="pt-BR" sz="16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Paheco</a:t>
            </a:r>
            <a:endParaRPr lang="pt-BR" sz="1600" b="1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Gotham HTF Light"/>
            </a:endParaRP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RM92241</a:t>
            </a:r>
          </a:p>
        </p:txBody>
      </p:sp>
    </p:spTree>
    <p:extLst>
      <p:ext uri="{BB962C8B-B14F-4D97-AF65-F5344CB8AC3E}">
        <p14:creationId xmlns:p14="http://schemas.microsoft.com/office/powerpoint/2010/main" val="163075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13">
            <a:extLst>
              <a:ext uri="{FF2B5EF4-FFF2-40B4-BE49-F238E27FC236}">
                <a16:creationId xmlns:a16="http://schemas.microsoft.com/office/drawing/2014/main" id="{90FFBC36-8079-4A45-9C6B-ED6DB37F87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5" name="Retângulo: Cantos Arredondados 11">
            <a:extLst>
              <a:ext uri="{FF2B5EF4-FFF2-40B4-BE49-F238E27FC236}">
                <a16:creationId xmlns:a16="http://schemas.microsoft.com/office/drawing/2014/main" id="{C2B76245-48DD-DF05-5DBA-FA0F8169641A}"/>
              </a:ext>
            </a:extLst>
          </p:cNvPr>
          <p:cNvSpPr/>
          <p:nvPr/>
        </p:nvSpPr>
        <p:spPr>
          <a:xfrm>
            <a:off x="4924074" y="2519475"/>
            <a:ext cx="2312006" cy="8028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16">
            <a:extLst>
              <a:ext uri="{FF2B5EF4-FFF2-40B4-BE49-F238E27FC236}">
                <a16:creationId xmlns:a16="http://schemas.microsoft.com/office/drawing/2014/main" id="{4CFBB9D2-1D31-CECA-F6BC-51BB92D78E94}"/>
              </a:ext>
            </a:extLst>
          </p:cNvPr>
          <p:cNvSpPr txBox="1"/>
          <p:nvPr/>
        </p:nvSpPr>
        <p:spPr>
          <a:xfrm>
            <a:off x="5028715" y="2582244"/>
            <a:ext cx="211077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i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Aplicativo</a:t>
            </a:r>
          </a:p>
          <a:p>
            <a:pPr algn="ctr"/>
            <a:r>
              <a:rPr lang="pt-BR" sz="1800" i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Android Studio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11">
            <a:extLst>
              <a:ext uri="{FF2B5EF4-FFF2-40B4-BE49-F238E27FC236}">
                <a16:creationId xmlns:a16="http://schemas.microsoft.com/office/drawing/2014/main" id="{D7AA66C7-B648-B29B-4B1A-AF1B70EE541F}"/>
              </a:ext>
            </a:extLst>
          </p:cNvPr>
          <p:cNvSpPr/>
          <p:nvPr/>
        </p:nvSpPr>
        <p:spPr>
          <a:xfrm>
            <a:off x="2191785" y="2519385"/>
            <a:ext cx="2312006" cy="8028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rgbClr val="EC11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16">
            <a:extLst>
              <a:ext uri="{FF2B5EF4-FFF2-40B4-BE49-F238E27FC236}">
                <a16:creationId xmlns:a16="http://schemas.microsoft.com/office/drawing/2014/main" id="{94B92677-2ABE-182F-E9B6-44950B60FA01}"/>
              </a:ext>
            </a:extLst>
          </p:cNvPr>
          <p:cNvSpPr txBox="1"/>
          <p:nvPr/>
        </p:nvSpPr>
        <p:spPr>
          <a:xfrm>
            <a:off x="2292401" y="2628321"/>
            <a:ext cx="21107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b="1" i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API</a:t>
            </a:r>
            <a:br>
              <a:rPr lang="pt-BR" sz="2000" b="1" i="1" dirty="0">
                <a:latin typeface="Calibri"/>
                <a:cs typeface="Arial"/>
              </a:rPr>
            </a:br>
            <a:r>
              <a:rPr lang="pt-BR" sz="1200" i="1" dirty="0" err="1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.Net</a:t>
            </a:r>
            <a:r>
              <a:rPr lang="pt-BR" sz="1200" i="1" dirty="0">
                <a:solidFill>
                  <a:schemeClr val="bg1">
                    <a:lumMod val="95000"/>
                  </a:schemeClr>
                </a:solidFill>
                <a:latin typeface="Calibri"/>
                <a:cs typeface="Arial"/>
              </a:rPr>
              <a:t> Core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B63B2A0F-AC57-FF96-ABD4-77804CFC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b="1" dirty="0">
                <a:solidFill>
                  <a:srgbClr val="ED145B"/>
                </a:solidFill>
                <a:latin typeface="Calibri"/>
                <a:cs typeface="Calibri"/>
              </a:rPr>
              <a:t>Objetivo </a:t>
            </a:r>
            <a:br>
              <a:rPr lang="pt-BR" sz="3200" b="1" dirty="0">
                <a:solidFill>
                  <a:srgbClr val="ED145B"/>
                </a:solidFill>
                <a:latin typeface="Calibri"/>
                <a:cs typeface="Calibri"/>
              </a:rPr>
            </a:br>
            <a:r>
              <a:rPr lang="pt-BR" sz="1100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Nesta atividade, deve ser apresentado o MVP do app idealizado, 100% funcional, pronto para ser “publicado” em uma das respectivas lojas escolhidas (Google Play ou Apple Store). O app deve conter, no mínimo, duas e, no máximo, quatro telas.</a:t>
            </a:r>
            <a:endParaRPr lang="pt-BR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CDAEEC-FD57-E3DC-A058-B76B74C8DB55}"/>
              </a:ext>
            </a:extLst>
          </p:cNvPr>
          <p:cNvSpPr txBox="1"/>
          <p:nvPr/>
        </p:nvSpPr>
        <p:spPr>
          <a:xfrm>
            <a:off x="683599" y="4056357"/>
            <a:ext cx="7356472" cy="6177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00" b="1">
                <a:solidFill>
                  <a:schemeClr val="bg1"/>
                </a:solidFill>
                <a:latin typeface="Calibri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 algn="ctr">
              <a:buNone/>
            </a:pPr>
            <a:r>
              <a:rPr lang="pt-BR" sz="1200" dirty="0">
                <a:solidFill>
                  <a:srgbClr val="00B0F0"/>
                </a:solidFill>
              </a:rPr>
              <a:t>https://</a:t>
            </a:r>
            <a:r>
              <a:rPr lang="pt-BR" sz="1200" dirty="0" err="1">
                <a:solidFill>
                  <a:srgbClr val="00B0F0"/>
                </a:solidFill>
              </a:rPr>
              <a:t>github.com</a:t>
            </a:r>
            <a:r>
              <a:rPr lang="pt-BR" sz="1200" dirty="0">
                <a:solidFill>
                  <a:srgbClr val="00B0F0"/>
                </a:solidFill>
              </a:rPr>
              <a:t>/</a:t>
            </a:r>
            <a:r>
              <a:rPr lang="pt-BR" sz="1200" dirty="0" err="1">
                <a:solidFill>
                  <a:srgbClr val="00B0F0"/>
                </a:solidFill>
              </a:rPr>
              <a:t>elioglima</a:t>
            </a:r>
            <a:r>
              <a:rPr lang="pt-BR" sz="1200" dirty="0">
                <a:solidFill>
                  <a:srgbClr val="00B0F0"/>
                </a:solidFill>
              </a:rPr>
              <a:t>/fiap-fase5-cap1 </a:t>
            </a:r>
          </a:p>
          <a:p>
            <a:pPr marL="0" indent="0" algn="ctr">
              <a:buNone/>
            </a:pPr>
            <a:r>
              <a:rPr lang="pt-BR" sz="1200" dirty="0">
                <a:solidFill>
                  <a:srgbClr val="00B0F0"/>
                </a:solidFill>
              </a:rPr>
              <a:t>Projeto no </a:t>
            </a:r>
            <a:r>
              <a:rPr lang="pt-BR" sz="1200" dirty="0" err="1">
                <a:solidFill>
                  <a:srgbClr val="00B0F0"/>
                </a:solidFill>
              </a:rPr>
              <a:t>github</a:t>
            </a:r>
            <a:r>
              <a:rPr lang="pt-BR" sz="1200" dirty="0">
                <a:solidFill>
                  <a:srgbClr val="00B0F0"/>
                </a:solidFill>
              </a:rPr>
              <a:t> e também zipado</a:t>
            </a:r>
          </a:p>
        </p:txBody>
      </p:sp>
    </p:spTree>
    <p:extLst>
      <p:ext uri="{BB962C8B-B14F-4D97-AF65-F5344CB8AC3E}">
        <p14:creationId xmlns:p14="http://schemas.microsoft.com/office/powerpoint/2010/main" val="20881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50864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API </a:t>
            </a:r>
            <a:r>
              <a:rPr lang="pt-BR" sz="2800" dirty="0" err="1">
                <a:solidFill>
                  <a:schemeClr val="bg1"/>
                </a:solidFill>
                <a:latin typeface="Calibri"/>
                <a:cs typeface="Calibri"/>
              </a:rPr>
              <a:t>.Net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 Core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85C0CF3-AF7C-03E1-60F8-F33C6FEB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8" y="1217008"/>
            <a:ext cx="3326041" cy="319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BF44492-935E-F448-E9CA-6A75EE51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76" y="931272"/>
            <a:ext cx="3197476" cy="37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8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4" name="Título 12">
            <a:extLst>
              <a:ext uri="{FF2B5EF4-FFF2-40B4-BE49-F238E27FC236}">
                <a16:creationId xmlns:a16="http://schemas.microsoft.com/office/drawing/2014/main" id="{670A0FA5-B85E-6E76-7EAB-6C0A53F17AE3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rgbClr val="ED145B"/>
                </a:solidFill>
                <a:latin typeface="Calibri"/>
                <a:cs typeface="Calibri"/>
              </a:rPr>
              <a:t>Aplicativo</a:t>
            </a:r>
            <a:endParaRPr lang="pt-BR" sz="3200" dirty="0">
              <a:cs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FE2A9C0-4694-E7C4-E121-180E785D1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54" y="996630"/>
            <a:ext cx="2086131" cy="36238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1ACE2C-BA29-63C8-38FA-B82FC0313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845" y="995622"/>
            <a:ext cx="2086131" cy="36248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494C01-EC4D-3D41-DBEF-4C82181DA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782" y="995622"/>
            <a:ext cx="3076664" cy="359631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CF6B2B3-97B5-1F95-0502-DFFE24AB480B}"/>
              </a:ext>
            </a:extLst>
          </p:cNvPr>
          <p:cNvSpPr txBox="1"/>
          <p:nvPr/>
        </p:nvSpPr>
        <p:spPr>
          <a:xfrm>
            <a:off x="3286781" y="292885"/>
            <a:ext cx="20271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00" b="1">
                <a:solidFill>
                  <a:schemeClr val="bg1"/>
                </a:solidFill>
                <a:latin typeface="Calibri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200" dirty="0">
                <a:solidFill>
                  <a:srgbClr val="EC116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Protótipo navegável figma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1200" dirty="0">
                <a:solidFill>
                  <a:srgbClr val="EC1164"/>
                </a:solidFill>
              </a:rPr>
              <a:t>(mais completo)</a:t>
            </a:r>
          </a:p>
        </p:txBody>
      </p:sp>
    </p:spTree>
    <p:extLst>
      <p:ext uri="{BB962C8B-B14F-4D97-AF65-F5344CB8AC3E}">
        <p14:creationId xmlns:p14="http://schemas.microsoft.com/office/powerpoint/2010/main" val="85757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4" name="Título 12">
            <a:extLst>
              <a:ext uri="{FF2B5EF4-FFF2-40B4-BE49-F238E27FC236}">
                <a16:creationId xmlns:a16="http://schemas.microsoft.com/office/drawing/2014/main" id="{670A0FA5-B85E-6E76-7EAB-6C0A53F17AE3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rgbClr val="ED145B"/>
                </a:solidFill>
                <a:latin typeface="Calibri"/>
                <a:cs typeface="Calibri"/>
              </a:rPr>
              <a:t>MVP</a:t>
            </a:r>
            <a:endParaRPr lang="pt-BR" sz="32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l"/>
            <a:endParaRPr lang="pt-BR" sz="3200" dirty="0">
              <a:cs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0B5B3C-5619-F381-F531-C90088CD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593" y="3400893"/>
            <a:ext cx="4700279" cy="158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3E8C04-9B53-5AFE-3BD7-6BCCC39B6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87" y="847313"/>
            <a:ext cx="5231740" cy="2450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38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3F47A1-BFB1-4974-9E83-8F39BAD2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29" y="4139378"/>
            <a:ext cx="628425" cy="515858"/>
          </a:xfrm>
          <a:prstGeom prst="rect">
            <a:avLst/>
          </a:prstGeom>
        </p:spPr>
      </p:pic>
      <p:sp>
        <p:nvSpPr>
          <p:cNvPr id="14" name="Título 11">
            <a:extLst>
              <a:ext uri="{FF2B5EF4-FFF2-40B4-BE49-F238E27FC236}">
                <a16:creationId xmlns:a16="http://schemas.microsoft.com/office/drawing/2014/main" id="{2803B971-E16E-44F1-A08E-C41321E494E4}"/>
              </a:ext>
            </a:extLst>
          </p:cNvPr>
          <p:cNvSpPr txBox="1">
            <a:spLocks/>
          </p:cNvSpPr>
          <p:nvPr/>
        </p:nvSpPr>
        <p:spPr>
          <a:xfrm>
            <a:off x="3441810" y="966685"/>
            <a:ext cx="1709671" cy="4645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Obrigado!</a:t>
            </a:r>
          </a:p>
        </p:txBody>
      </p:sp>
      <p:sp>
        <p:nvSpPr>
          <p:cNvPr id="17" name="CaixaDeTexto 20">
            <a:extLst>
              <a:ext uri="{FF2B5EF4-FFF2-40B4-BE49-F238E27FC236}">
                <a16:creationId xmlns:a16="http://schemas.microsoft.com/office/drawing/2014/main" id="{25CF9AAA-A938-49AC-84DB-B4B6B1F11D55}"/>
              </a:ext>
            </a:extLst>
          </p:cNvPr>
          <p:cNvSpPr txBox="1"/>
          <p:nvPr/>
        </p:nvSpPr>
        <p:spPr>
          <a:xfrm>
            <a:off x="1807599" y="2252665"/>
            <a:ext cx="519926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Estamos prontos para maiores esclarecimentos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613">
            <a:extLst>
              <a:ext uri="{FF2B5EF4-FFF2-40B4-BE49-F238E27FC236}">
                <a16:creationId xmlns:a16="http://schemas.microsoft.com/office/drawing/2014/main" id="{7E7FDF83-2AF8-41B5-A7DF-1AAF06ED8A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51427" y="3766416"/>
            <a:ext cx="1286627" cy="2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3D64301028FF46B65598D86285C3C5" ma:contentTypeVersion="8" ma:contentTypeDescription="Crie um novo documento." ma:contentTypeScope="" ma:versionID="557f2cf7c9f35020b27c19986f3a9834">
  <xsd:schema xmlns:xsd="http://www.w3.org/2001/XMLSchema" xmlns:xs="http://www.w3.org/2001/XMLSchema" xmlns:p="http://schemas.microsoft.com/office/2006/metadata/properties" xmlns:ns2="aaaaa178-fd32-4ec1-bdbe-b51d35dda2c9" targetNamespace="http://schemas.microsoft.com/office/2006/metadata/properties" ma:root="true" ma:fieldsID="121d9266e8929c774a32a68277d210e5" ns2:_="">
    <xsd:import namespace="aaaaa178-fd32-4ec1-bdbe-b51d35dd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aa178-fd32-4ec1-bdbe-b51d35dda2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D3A045-1BF2-4F6D-A528-F9642E332335}">
  <ds:schemaRefs>
    <ds:schemaRef ds:uri="aaaaa178-fd32-4ec1-bdbe-b51d35dda2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59B09FA-A22C-4814-A0E6-7D0F99C9BE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690B2-2320-4647-B18B-6A73B8A9EBC9}">
  <ds:schemaRefs>
    <ds:schemaRef ds:uri="aaaaa178-fd32-4ec1-bdbe-b51d35dda2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128</Words>
  <Application>Microsoft Macintosh PowerPoint</Application>
  <PresentationFormat>Apresentação na tela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Calibri</vt:lpstr>
      <vt:lpstr>Roboto</vt:lpstr>
      <vt:lpstr>Calibri Light</vt:lpstr>
      <vt:lpstr>Arial</vt:lpstr>
      <vt:lpstr>Office Theme</vt:lpstr>
      <vt:lpstr>Personalizar design</vt:lpstr>
      <vt:lpstr>Fundo 2</vt:lpstr>
      <vt:lpstr>Apresentação do PowerPoint</vt:lpstr>
      <vt:lpstr>Objetivo  Nesta atividade, deve ser apresentado o MVP do app idealizado, 100% funcional, pronto para ser “publicado” em uma das respectivas lojas escolhidas (Google Play ou Apple Store). O app deve conter, no mínimo, duas e, no máximo, quatro telas.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Elio Gonçalves de Lima</cp:lastModifiedBy>
  <cp:revision>63</cp:revision>
  <dcterms:created xsi:type="dcterms:W3CDTF">2019-02-15T12:16:11Z</dcterms:created>
  <dcterms:modified xsi:type="dcterms:W3CDTF">2023-03-21T00:25:18Z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0x010100E03D64301028FF46B65598D86285C3C5</vt:lpwstr>
  </property>
</Properties>
</file>